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78" r:id="rId2"/>
    <p:sldId id="291" r:id="rId3"/>
    <p:sldId id="279" r:id="rId4"/>
    <p:sldId id="280" r:id="rId5"/>
    <p:sldId id="282" r:id="rId6"/>
    <p:sldId id="283" r:id="rId7"/>
    <p:sldId id="292" r:id="rId8"/>
    <p:sldId id="284" r:id="rId9"/>
    <p:sldId id="285" r:id="rId10"/>
    <p:sldId id="290" r:id="rId11"/>
    <p:sldId id="293" r:id="rId12"/>
    <p:sldId id="286" r:id="rId13"/>
    <p:sldId id="294" r:id="rId14"/>
    <p:sldId id="28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Steinmetzger" initials="P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16"/>
    <a:srgbClr val="12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5755" autoAdjust="0"/>
  </p:normalViewPr>
  <p:slideViewPr>
    <p:cSldViewPr snapToGrid="0">
      <p:cViewPr>
        <p:scale>
          <a:sx n="92" d="100"/>
          <a:sy n="92" d="100"/>
        </p:scale>
        <p:origin x="86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19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815D-2439-4ED5-B5FE-7B80455979AB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6274-B4AF-47E7-8575-03AEB25109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99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6274-B4AF-47E7-8575-03AEB251093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8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58774" y="368300"/>
            <a:ext cx="8426451" cy="6121399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775" y="4965148"/>
            <a:ext cx="8426450" cy="928201"/>
          </a:xfrm>
          <a:noFill/>
        </p:spPr>
        <p:txBody>
          <a:bodyPr lIns="270000" tIns="270000" rIns="252000" anchor="ctr">
            <a:spAutoFit/>
          </a:bodyPr>
          <a:lstStyle>
            <a:lvl1pPr algn="l">
              <a:defRPr sz="4400" b="0">
                <a:solidFill>
                  <a:srgbClr val="FECA16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74" y="5938609"/>
            <a:ext cx="8426451" cy="551090"/>
          </a:xfrm>
          <a:noFill/>
        </p:spPr>
        <p:txBody>
          <a:bodyPr lIns="270000" rIns="252000" bIns="180000" anchor="b">
            <a:spAutoFit/>
          </a:bodyPr>
          <a:lstStyle>
            <a:lvl1pPr marL="0" indent="0" algn="l">
              <a:buNone/>
              <a:defRPr sz="2000">
                <a:solidFill>
                  <a:srgbClr val="FECA1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04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7E-0D05-48F9-BED5-44562CB64171}" type="datetime1">
              <a:rPr lang="de-DE" smtClean="0"/>
              <a:t>15.01.2024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2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78671"/>
            <a:ext cx="2949178" cy="978729"/>
          </a:xfr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B6CF-98A2-4ECD-99AD-60B1C8132400}" type="datetime1">
              <a:rPr lang="de-DE" smtClean="0"/>
              <a:t>15.01.2024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9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78671"/>
            <a:ext cx="2949178" cy="978729"/>
          </a:xfrm>
        </p:spPr>
        <p:txBody>
          <a:bodyPr anchor="b">
            <a:spAutoFit/>
          </a:bodyPr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E9E9-34EB-4762-A26F-C314D8D13823}" type="datetime1">
              <a:rPr lang="de-DE" smtClean="0"/>
              <a:t>15.01.2024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22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0142"/>
            <a:ext cx="7886700" cy="535531"/>
          </a:xfrm>
        </p:spPr>
        <p:txBody>
          <a:bodyPr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AD2B-B385-4711-8227-8D3A374FE89D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17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580" y="365125"/>
            <a:ext cx="627864" cy="5811838"/>
          </a:xfrm>
        </p:spPr>
        <p:txBody>
          <a:bodyPr vert="eaVert">
            <a:sp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434DD-BC0B-484B-8828-A6419F9FED00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63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58775" y="368300"/>
            <a:ext cx="8426450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633413"/>
            <a:ext cx="5830268" cy="528794"/>
          </a:xfrm>
          <a:solidFill>
            <a:srgbClr val="FECA16"/>
          </a:solidFill>
        </p:spPr>
        <p:txBody>
          <a:bodyPr lIns="270000" tIns="36000" rIns="18000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rgbClr val="124898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2058"/>
            <a:ext cx="7883524" cy="463459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699"/>
            <a:ext cx="2057400" cy="365125"/>
          </a:xfrm>
        </p:spPr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774" y="6489700"/>
            <a:ext cx="2057400" cy="365125"/>
          </a:xfrm>
        </p:spPr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40EC-07BF-49AE-AA4A-DA3F43EBB30A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8775" y="3905651"/>
            <a:ext cx="8426450" cy="1980797"/>
          </a:xfrm>
          <a:noFill/>
        </p:spPr>
        <p:txBody>
          <a:bodyPr lIns="270000" tIns="270000" rIns="252000" anchor="b">
            <a:spAutoFit/>
          </a:bodyPr>
          <a:lstStyle>
            <a:lvl1pPr algn="l">
              <a:defRPr sz="6000" b="0">
                <a:solidFill>
                  <a:srgbClr val="FECA16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8774" y="5864743"/>
            <a:ext cx="8426451" cy="624956"/>
          </a:xfrm>
          <a:noFill/>
        </p:spPr>
        <p:txBody>
          <a:bodyPr lIns="270000" rIns="252000" bIns="180000" anchor="b">
            <a:spAutoFit/>
          </a:bodyPr>
          <a:lstStyle>
            <a:lvl1pPr marL="0" indent="0" algn="l">
              <a:buNone/>
              <a:defRPr sz="2400">
                <a:solidFill>
                  <a:srgbClr val="FECA1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58776" y="1125894"/>
            <a:ext cx="4000500" cy="5363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4784724" y="1125893"/>
            <a:ext cx="4000501" cy="5363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81354"/>
            <a:ext cx="8426450" cy="744539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694654"/>
            <a:ext cx="4000500" cy="4802678"/>
          </a:xfrm>
        </p:spPr>
        <p:txBody>
          <a:bodyPr lIns="180000" tIns="180000" rIns="180000" bIns="18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3" y="1694654"/>
            <a:ext cx="4000501" cy="4793507"/>
          </a:xfrm>
        </p:spPr>
        <p:txBody>
          <a:bodyPr lIns="180000" tIns="180000" rIns="180000" bIns="180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DAC-CD05-4BE7-ADF1-BE33B333A255}" type="datetime1">
              <a:rPr lang="de-DE" smtClean="0"/>
              <a:t>15.01.2024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2" y="6488162"/>
            <a:ext cx="3832803" cy="1177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72" y="6490189"/>
            <a:ext cx="3832803" cy="117779"/>
          </a:xfrm>
          <a:prstGeom prst="rect">
            <a:avLst/>
          </a:prstGeom>
        </p:spPr>
      </p:pic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36539"/>
            <a:ext cx="3575049" cy="353943"/>
          </a:xfrm>
          <a:solidFill>
            <a:srgbClr val="FECA16"/>
          </a:solidFill>
        </p:spPr>
        <p:txBody>
          <a:bodyPr lIns="180000" rIns="180000">
            <a:sp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784723" y="1336539"/>
            <a:ext cx="3578227" cy="353943"/>
          </a:xfrm>
          <a:solidFill>
            <a:srgbClr val="FECA16"/>
          </a:solidFill>
        </p:spPr>
        <p:txBody>
          <a:bodyPr lIns="180000" rIns="180000">
            <a:sp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27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58775" y="368300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4784724" y="368300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37059"/>
            <a:ext cx="4000500" cy="2301441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3" y="937061"/>
            <a:ext cx="4000501" cy="2301439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BDAC-CD05-4BE7-ADF1-BE33B333A255}" type="datetime1">
              <a:rPr lang="de-DE" smtClean="0"/>
              <a:t>15.01.2024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72" y="3239781"/>
            <a:ext cx="3832803" cy="1177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72" y="3241809"/>
            <a:ext cx="3832803" cy="117779"/>
          </a:xfrm>
          <a:prstGeom prst="rect">
            <a:avLst/>
          </a:prstGeom>
        </p:spPr>
      </p:pic>
      <p:sp>
        <p:nvSpPr>
          <p:cNvPr id="17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578945"/>
            <a:ext cx="3575049" cy="353943"/>
          </a:xfrm>
          <a:solidFill>
            <a:srgbClr val="FECA16"/>
          </a:solidFill>
        </p:spPr>
        <p:txBody>
          <a:bodyPr lIns="180000" rIns="180000">
            <a:sp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784723" y="578946"/>
            <a:ext cx="3578227" cy="353943"/>
          </a:xfrm>
          <a:solidFill>
            <a:srgbClr val="FECA16"/>
          </a:solidFill>
        </p:spPr>
        <p:txBody>
          <a:bodyPr lIns="180000" rIns="180000">
            <a:sp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367721" y="3611431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18" y="6485293"/>
            <a:ext cx="3832803" cy="117779"/>
          </a:xfrm>
          <a:prstGeom prst="rect">
            <a:avLst/>
          </a:prstGeom>
        </p:spPr>
      </p:pic>
      <p:sp>
        <p:nvSpPr>
          <p:cNvPr id="21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67721" y="3817314"/>
            <a:ext cx="3575049" cy="353943"/>
          </a:xfrm>
          <a:solidFill>
            <a:srgbClr val="FECA16"/>
          </a:solidFill>
        </p:spPr>
        <p:txBody>
          <a:bodyPr lIns="180000" rIns="180000">
            <a:sp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Rechteck 21"/>
          <p:cNvSpPr/>
          <p:nvPr userDrawn="1"/>
        </p:nvSpPr>
        <p:spPr>
          <a:xfrm>
            <a:off x="4784144" y="3619501"/>
            <a:ext cx="4000501" cy="287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241" y="6490982"/>
            <a:ext cx="3832803" cy="117779"/>
          </a:xfrm>
          <a:prstGeom prst="rect">
            <a:avLst/>
          </a:prstGeom>
        </p:spPr>
      </p:pic>
      <p:sp>
        <p:nvSpPr>
          <p:cNvPr id="24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784144" y="3837289"/>
            <a:ext cx="3575049" cy="353943"/>
          </a:xfrm>
          <a:solidFill>
            <a:srgbClr val="FECA16"/>
          </a:solidFill>
        </p:spPr>
        <p:txBody>
          <a:bodyPr lIns="180000" rIns="180000">
            <a:spAutoFit/>
          </a:bodyPr>
          <a:lstStyle>
            <a:lvl1pPr marL="0" indent="0">
              <a:buNone/>
              <a:defRPr>
                <a:solidFill>
                  <a:srgbClr val="124898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rgbClr val="124898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rgbClr val="124898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rgbClr val="124898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rgbClr val="124898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7"/>
          </p:nvPr>
        </p:nvSpPr>
        <p:spPr>
          <a:xfrm>
            <a:off x="367722" y="4176156"/>
            <a:ext cx="4000500" cy="2305475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8"/>
          </p:nvPr>
        </p:nvSpPr>
        <p:spPr>
          <a:xfrm>
            <a:off x="4784725" y="4196331"/>
            <a:ext cx="4000500" cy="2289336"/>
          </a:xfrm>
        </p:spPr>
        <p:txBody>
          <a:bodyPr lIns="180000" tIns="180000" rIns="180000" bIns="18000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9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58776" y="368300"/>
            <a:ext cx="8426450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463" y="628747"/>
            <a:ext cx="3081337" cy="369332"/>
          </a:xfrm>
          <a:solidFill>
            <a:srgbClr val="FECA16"/>
          </a:solidFill>
        </p:spPr>
        <p:txBody>
          <a:bodyPr anchor="ctr">
            <a:spAutoFit/>
          </a:bodyPr>
          <a:lstStyle>
            <a:lvl1pPr>
              <a:defRPr sz="2000">
                <a:solidFill>
                  <a:srgbClr val="124898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463" y="1143000"/>
            <a:ext cx="3671888" cy="5073650"/>
          </a:xfrm>
        </p:spPr>
        <p:txBody>
          <a:bodyPr lIns="0" tIns="9000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284D-93A7-489C-87DA-1F13C7B4CEC6}" type="datetime1">
              <a:rPr lang="de-DE" smtClean="0"/>
              <a:t>15.01.2024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358775" y="368300"/>
            <a:ext cx="4213224" cy="6118227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18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3051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5"/>
          </p:nvPr>
        </p:nvSpPr>
        <p:spPr>
          <a:xfrm>
            <a:off x="358774" y="368300"/>
            <a:ext cx="8385175" cy="6118227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2284D-93A7-489C-87DA-1F13C7B4CEC6}" type="datetime1">
              <a:rPr lang="de-DE" smtClean="0"/>
              <a:t>15.01.2024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47" y="6489700"/>
            <a:ext cx="8455603" cy="2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21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051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E056-9793-4696-AE36-0EC00B26940B}" type="datetime1">
              <a:rPr lang="de-DE" smtClean="0"/>
              <a:t>15.01.2024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75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8300"/>
            <a:ext cx="7886700" cy="535531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CFA0-17FE-4215-BC80-4C95503505DC}" type="datetime1">
              <a:rPr lang="de-DE" smtClean="0"/>
              <a:t>15.01.2024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5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699" cy="4525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28063D10-DE0C-4665-AF72-B1E9D2CFDA95}" type="datetime1">
              <a:rPr lang="de-DE" smtClean="0"/>
              <a:pPr/>
              <a:t>15.01.2024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97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BdP Musterveranstaltung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97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F8611F37-E403-4212-8973-081E8AB0D4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66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72" r:id="rId6"/>
    <p:sldLayoutId id="214748367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0000"/>
        </a:lnSpc>
        <a:spcBef>
          <a:spcPts val="1000"/>
        </a:spcBef>
        <a:buFont typeface="Aleo" panose="020F0502020204030203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leo" panose="020F0502020204030203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396" userDrawn="1">
          <p15:clr>
            <a:srgbClr val="547EBF"/>
          </p15:clr>
        </p15:guide>
        <p15:guide id="6" orient="horz" pos="399" userDrawn="1">
          <p15:clr>
            <a:srgbClr val="547EBF"/>
          </p15:clr>
        </p15:guide>
        <p15:guide id="7" orient="horz" pos="3916" userDrawn="1">
          <p15:clr>
            <a:srgbClr val="547EBF"/>
          </p15:clr>
        </p15:guide>
        <p15:guide id="8" pos="536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landesfahrt@hessen.pfadfinden.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ellbild anzeigen">
            <a:extLst>
              <a:ext uri="{FF2B5EF4-FFF2-40B4-BE49-F238E27FC236}">
                <a16:creationId xmlns:a16="http://schemas.microsoft.com/office/drawing/2014/main" id="{AED88900-9D6C-C45F-5867-E9988C60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1"/>
            <a:ext cx="9345872" cy="62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072758-E1CA-B4F1-CBFE-D7EF7E363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Landesfahrt Slowakei 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A2A435-3DDF-B7A4-6B6B-82BBAC8BB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774" y="5963231"/>
            <a:ext cx="8426451" cy="52646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13/19.07-03.08.2024</a:t>
            </a:r>
          </a:p>
        </p:txBody>
      </p:sp>
    </p:spTree>
    <p:extLst>
      <p:ext uri="{BB962C8B-B14F-4D97-AF65-F5344CB8AC3E}">
        <p14:creationId xmlns:p14="http://schemas.microsoft.com/office/powerpoint/2010/main" val="218628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A4BF9-BE67-423E-3117-B3E1DC47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Faktencheck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570FA2-264C-CAA8-3779-652AD93D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Zwei Fahrtenzeitraum (zwei oder drei Wochen auf Fahrt)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Anreise: Samstag den 13. oder Freitag den 19.07.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Als Stamm nach Gießen oder Kassel (nur im zweiten Fahrtenzeitraum) und dann gesammelt in Reisebussen in die Slowakei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Abschlusslager: 31.07.- 03.08.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Pfadfinderlager „Haus </a:t>
            </a:r>
            <a:r>
              <a:rPr lang="de-DE" dirty="0" err="1"/>
              <a:t>Hostel</a:t>
            </a:r>
            <a:r>
              <a:rPr lang="de-DE" dirty="0"/>
              <a:t> </a:t>
            </a:r>
            <a:r>
              <a:rPr lang="de-DE" dirty="0" err="1"/>
              <a:t>sv</a:t>
            </a:r>
            <a:r>
              <a:rPr lang="de-DE" dirty="0"/>
              <a:t>. Juraj“ bei </a:t>
            </a:r>
            <a:r>
              <a:rPr lang="de-DE" dirty="0" err="1"/>
              <a:t>Banska</a:t>
            </a:r>
            <a:r>
              <a:rPr lang="de-DE" dirty="0"/>
              <a:t> </a:t>
            </a:r>
            <a:r>
              <a:rPr lang="de-DE" dirty="0" err="1"/>
              <a:t>Stiavnica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Kosten: 250€ + Fahrtengruppenanteil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Anmeldeschluss: </a:t>
            </a:r>
            <a:r>
              <a:rPr lang="de-DE" dirty="0">
                <a:solidFill>
                  <a:srgbClr val="FF0000"/>
                </a:solidFill>
              </a:rPr>
              <a:t>??? (Müsst ihr im Stamm festlegen)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8378E6-D270-5743-AC5B-9067755E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AEDA9-91F7-D25A-EBAB-5AEEA994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76906F-2186-CE4F-E9BA-066241C6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15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153DA-D23D-5929-AFCF-0D7D156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geht´s jetzt weiter?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AE5BC9-7A6F-F654-9634-EF41E4A98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Darüber nachdenken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Fragen können jederzeit gestellt werden </a:t>
            </a:r>
            <a:r>
              <a:rPr lang="de-DE" dirty="0">
                <a:solidFill>
                  <a:srgbClr val="FF0000"/>
                </a:solidFill>
              </a:rPr>
              <a:t>(evtl. Stammesinterne Ansprechperson hier nennen)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Anmeldung und Gesundheitsbogen bis zum </a:t>
            </a:r>
            <a:r>
              <a:rPr lang="de-DE" dirty="0">
                <a:solidFill>
                  <a:srgbClr val="FF0000"/>
                </a:solidFill>
              </a:rPr>
              <a:t>(Stammesinterner Anmeldeschluss) </a:t>
            </a:r>
            <a:r>
              <a:rPr lang="de-DE" dirty="0"/>
              <a:t>an die Gruppenführung geben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Und den Fahrtenbeitrag von </a:t>
            </a:r>
            <a:r>
              <a:rPr lang="de-DE" dirty="0">
                <a:solidFill>
                  <a:srgbClr val="FF0000"/>
                </a:solidFill>
              </a:rPr>
              <a:t>(250+?) </a:t>
            </a:r>
            <a:r>
              <a:rPr lang="de-DE" dirty="0"/>
              <a:t>ebenfalls bis zum  </a:t>
            </a:r>
            <a:r>
              <a:rPr lang="de-DE" dirty="0">
                <a:solidFill>
                  <a:srgbClr val="FF0000"/>
                </a:solidFill>
              </a:rPr>
              <a:t>(Stammesinterner Anmeldeschluss) </a:t>
            </a:r>
            <a:r>
              <a:rPr lang="de-DE" dirty="0"/>
              <a:t>überweisen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Eure Kontodaten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96A42A-E2E7-51E2-165C-D21B9D12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2E5E76-7A42-87B0-742F-6A5CAB0E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95AE71-6AFA-1961-4F42-F5BCBCE3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26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12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F28102B-4257-A82D-735A-F6CB2BAB7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linkClick r:id="rId2"/>
              </a:rPr>
              <a:t>landesfahrt@hessen.pfadfinden.de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Instagram: </a:t>
            </a:r>
            <a:r>
              <a:rPr lang="de-DE" dirty="0" err="1"/>
              <a:t>landesfahrt.slowakei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822A40-1B9F-0F0C-1BBD-D82E3EAF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633414"/>
            <a:ext cx="7249853" cy="675594"/>
          </a:xfrm>
        </p:spPr>
        <p:txBody>
          <a:bodyPr/>
          <a:lstStyle/>
          <a:p>
            <a:r>
              <a:rPr lang="de-DE" dirty="0"/>
              <a:t>Wie kann man das Team kontaktieren?</a:t>
            </a:r>
          </a:p>
        </p:txBody>
      </p:sp>
    </p:spTree>
    <p:extLst>
      <p:ext uri="{BB962C8B-B14F-4D97-AF65-F5344CB8AC3E}">
        <p14:creationId xmlns:p14="http://schemas.microsoft.com/office/powerpoint/2010/main" val="417662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6DBFCBF-E869-4150-807D-0EA34DD58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6DFF6-71D3-BF53-315A-4C9859A9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428000"/>
            <a:ext cx="4607719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900" kern="1200">
                <a:latin typeface="+mj-lt"/>
                <a:ea typeface="+mj-ea"/>
                <a:cs typeface="+mj-cs"/>
              </a:rPr>
              <a:t>Offene Fragen?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969AF6-ADD8-BF2E-0323-19419342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1" r="14192" b="5"/>
          <a:stretch/>
        </p:blipFill>
        <p:spPr>
          <a:xfrm>
            <a:off x="-3" y="10"/>
            <a:ext cx="2214562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CC4DCE2-C9D2-87C0-744B-98C636EF5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3" r="18932"/>
          <a:stretch/>
        </p:blipFill>
        <p:spPr>
          <a:xfrm>
            <a:off x="2357439" y="10"/>
            <a:ext cx="2143125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FD2E46-B61E-FB67-538B-095E0953EE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09" r="4922" b="4"/>
          <a:stretch/>
        </p:blipFill>
        <p:spPr>
          <a:xfrm>
            <a:off x="4643438" y="10"/>
            <a:ext cx="2143124" cy="4026227"/>
          </a:xfrm>
          <a:custGeom>
            <a:avLst/>
            <a:gdLst/>
            <a:ahLst/>
            <a:cxnLst/>
            <a:rect l="l" t="t" r="r" b="b"/>
            <a:pathLst>
              <a:path w="2857499" h="4026237">
                <a:moveTo>
                  <a:pt x="0" y="0"/>
                </a:moveTo>
                <a:lnTo>
                  <a:pt x="2857499" y="0"/>
                </a:lnTo>
                <a:lnTo>
                  <a:pt x="2857499" y="4026237"/>
                </a:lnTo>
                <a:lnTo>
                  <a:pt x="0" y="3813966"/>
                </a:lnTo>
                <a:close/>
              </a:path>
            </a:pathLst>
          </a:cu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07294F-180C-A70B-A614-6A91EBB231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58" r="12128" b="3"/>
          <a:stretch/>
        </p:blipFill>
        <p:spPr>
          <a:xfrm>
            <a:off x="6929436" y="10"/>
            <a:ext cx="2214564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AC57CE-8ACA-8655-66E9-B1BBB7EE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4784" y="6025942"/>
            <a:ext cx="262294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900" kern="1200" dirty="0" err="1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BdP</a:t>
            </a:r>
            <a:r>
              <a:rPr lang="en-US" sz="900" kern="12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 err="1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Landesfahrt</a:t>
            </a:r>
            <a:r>
              <a:rPr lang="en-US" sz="900" kern="12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6755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4120950-83B1-1E09-A6BC-344CDA56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633413"/>
            <a:ext cx="5830268" cy="528794"/>
          </a:xfrm>
        </p:spPr>
        <p:txBody>
          <a:bodyPr anchor="t">
            <a:normAutofit fontScale="90000"/>
          </a:bodyPr>
          <a:lstStyle/>
          <a:p>
            <a:r>
              <a:rPr lang="de-DE" dirty="0"/>
              <a:t>Danke für eure Aufmerksamkeit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89699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EA8B0C-9BF8-4AF8-A83D-CD8501340D47}" type="datetime1">
              <a:rPr lang="de-DE" smtClean="0"/>
              <a:pPr>
                <a:spcAft>
                  <a:spcPts val="600"/>
                </a:spcAft>
              </a:pPr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89701"/>
            <a:ext cx="30861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4774" y="6489700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8611F37-E403-4212-8973-081E8AB0D430}" type="slidenum">
              <a:rPr lang="de-DE" smtClean="0"/>
              <a:pPr>
                <a:spcAft>
                  <a:spcPts val="600"/>
                </a:spcAft>
              </a:pPr>
              <a:t>14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606B68C-97A7-B6C2-F887-5E4CBD03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54" y="1410792"/>
            <a:ext cx="3645072" cy="48499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70CD9EF-ECE9-CC9D-6F9A-0E5DDF5F89A2}"/>
              </a:ext>
            </a:extLst>
          </p:cNvPr>
          <p:cNvSpPr txBox="1"/>
          <p:nvPr/>
        </p:nvSpPr>
        <p:spPr>
          <a:xfrm>
            <a:off x="2920863" y="4926867"/>
            <a:ext cx="706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Danke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498FE4-C9B9-13DB-4C13-1930E4AC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3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0E98A-9732-2F47-5DDC-D26A0368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7DF618-138A-C40F-502E-5E21F039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758C36-21B6-EC2C-EB2E-CF8094E9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2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C0C6041-0C98-1E44-7C72-C075599830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775" y="633413"/>
            <a:ext cx="5830888" cy="528637"/>
          </a:xfrm>
          <a:prstGeom prst="rect">
            <a:avLst/>
          </a:prstGeom>
          <a:solidFill>
            <a:srgbClr val="FECA16"/>
          </a:solidFill>
        </p:spPr>
        <p:txBody>
          <a:bodyPr vert="horz" lIns="270000" tIns="36000" rIns="18000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1248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Was ist eine Landesfahrt?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29CB5C0F-4CF0-FF1E-185B-20EF9D11CB23}"/>
              </a:ext>
            </a:extLst>
          </p:cNvPr>
          <p:cNvSpPr txBox="1">
            <a:spLocks/>
          </p:cNvSpPr>
          <p:nvPr/>
        </p:nvSpPr>
        <p:spPr>
          <a:xfrm>
            <a:off x="301407" y="2464608"/>
            <a:ext cx="5830268" cy="528794"/>
          </a:xfrm>
          <a:prstGeom prst="rect">
            <a:avLst/>
          </a:prstGeom>
          <a:solidFill>
            <a:srgbClr val="FECA16"/>
          </a:solidFill>
        </p:spPr>
        <p:txBody>
          <a:bodyPr vert="horz" lIns="270000" tIns="36000" rIns="18000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rgbClr val="1248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Idee der Landesfahrt?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3F7EACF-7491-55AA-E872-ADC7D77C0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2738"/>
            <a:ext cx="7883525" cy="46339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Eine vom Landesverband organisierte Großfahrt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Eine Aktion für die Sippenstufe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Möglichkeit Erfahrung im Ausland zu sammeln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neue Leute im LV kennenlernen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Großfahrt ohne viel Aufwand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Coole Gruppenfestigende Erfahrung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2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59B1E9-0CE1-8E40-6ED2-D5B18233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der Slowakei?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3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F28102B-4257-A82D-735A-F6CB2BAB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1388075"/>
            <a:ext cx="7883524" cy="46345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Relativ nah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Preiswert/ Währung ist der Euro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Wunderschööööne</a:t>
            </a:r>
            <a:r>
              <a:rPr lang="de-DE" dirty="0"/>
              <a:t> Natur = für alle was dabei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Von Hohen Tatra- Bergen bis zu den Karpaten und malerischen Nationalparks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Viele 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Viele gut ausgeschilderte Wanderwege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Hohes Umweltbewusstsein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Beheimatet eine vielfältige Tierwelt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Freundliche Menschen, gastfreundlich und hilfsbereit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Viele gut ausgeschilderte Wanderwege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56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59B1E9-0CE1-8E40-6ED2-D5B18233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Fahrtengebiet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4</a:t>
            </a:fld>
            <a:endParaRPr lang="de-DE"/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0C7DF056-0AEE-E2A1-239D-6281ADAE4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045" y="1430611"/>
            <a:ext cx="6269251" cy="3261969"/>
          </a:xfrm>
          <a:custGeom>
            <a:avLst/>
            <a:gdLst>
              <a:gd name="connsiteX0" fmla="*/ 0 w 6269251"/>
              <a:gd name="connsiteY0" fmla="*/ 0 h 3261969"/>
              <a:gd name="connsiteX1" fmla="*/ 571198 w 6269251"/>
              <a:gd name="connsiteY1" fmla="*/ 0 h 3261969"/>
              <a:gd name="connsiteX2" fmla="*/ 1079704 w 6269251"/>
              <a:gd name="connsiteY2" fmla="*/ 0 h 3261969"/>
              <a:gd name="connsiteX3" fmla="*/ 1776288 w 6269251"/>
              <a:gd name="connsiteY3" fmla="*/ 0 h 3261969"/>
              <a:gd name="connsiteX4" fmla="*/ 2347486 w 6269251"/>
              <a:gd name="connsiteY4" fmla="*/ 0 h 3261969"/>
              <a:gd name="connsiteX5" fmla="*/ 3169455 w 6269251"/>
              <a:gd name="connsiteY5" fmla="*/ 0 h 3261969"/>
              <a:gd name="connsiteX6" fmla="*/ 3740653 w 6269251"/>
              <a:gd name="connsiteY6" fmla="*/ 0 h 3261969"/>
              <a:gd name="connsiteX7" fmla="*/ 4437237 w 6269251"/>
              <a:gd name="connsiteY7" fmla="*/ 0 h 3261969"/>
              <a:gd name="connsiteX8" fmla="*/ 5008435 w 6269251"/>
              <a:gd name="connsiteY8" fmla="*/ 0 h 3261969"/>
              <a:gd name="connsiteX9" fmla="*/ 5579633 w 6269251"/>
              <a:gd name="connsiteY9" fmla="*/ 0 h 3261969"/>
              <a:gd name="connsiteX10" fmla="*/ 6269251 w 6269251"/>
              <a:gd name="connsiteY10" fmla="*/ 0 h 3261969"/>
              <a:gd name="connsiteX11" fmla="*/ 6269251 w 6269251"/>
              <a:gd name="connsiteY11" fmla="*/ 619774 h 3261969"/>
              <a:gd name="connsiteX12" fmla="*/ 6269251 w 6269251"/>
              <a:gd name="connsiteY12" fmla="*/ 1206929 h 3261969"/>
              <a:gd name="connsiteX13" fmla="*/ 6269251 w 6269251"/>
              <a:gd name="connsiteY13" fmla="*/ 1826703 h 3261969"/>
              <a:gd name="connsiteX14" fmla="*/ 6269251 w 6269251"/>
              <a:gd name="connsiteY14" fmla="*/ 2511716 h 3261969"/>
              <a:gd name="connsiteX15" fmla="*/ 6269251 w 6269251"/>
              <a:gd name="connsiteY15" fmla="*/ 3261969 h 3261969"/>
              <a:gd name="connsiteX16" fmla="*/ 5698053 w 6269251"/>
              <a:gd name="connsiteY16" fmla="*/ 3261969 h 3261969"/>
              <a:gd name="connsiteX17" fmla="*/ 5001469 w 6269251"/>
              <a:gd name="connsiteY17" fmla="*/ 3261969 h 3261969"/>
              <a:gd name="connsiteX18" fmla="*/ 4179501 w 6269251"/>
              <a:gd name="connsiteY18" fmla="*/ 3261969 h 3261969"/>
              <a:gd name="connsiteX19" fmla="*/ 3670995 w 6269251"/>
              <a:gd name="connsiteY19" fmla="*/ 3261969 h 3261969"/>
              <a:gd name="connsiteX20" fmla="*/ 2849026 w 6269251"/>
              <a:gd name="connsiteY20" fmla="*/ 3261969 h 3261969"/>
              <a:gd name="connsiteX21" fmla="*/ 2215135 w 6269251"/>
              <a:gd name="connsiteY21" fmla="*/ 3261969 h 3261969"/>
              <a:gd name="connsiteX22" fmla="*/ 1706629 w 6269251"/>
              <a:gd name="connsiteY22" fmla="*/ 3261969 h 3261969"/>
              <a:gd name="connsiteX23" fmla="*/ 1135431 w 6269251"/>
              <a:gd name="connsiteY23" fmla="*/ 3261969 h 3261969"/>
              <a:gd name="connsiteX24" fmla="*/ 0 w 6269251"/>
              <a:gd name="connsiteY24" fmla="*/ 3261969 h 3261969"/>
              <a:gd name="connsiteX25" fmla="*/ 0 w 6269251"/>
              <a:gd name="connsiteY25" fmla="*/ 2609575 h 3261969"/>
              <a:gd name="connsiteX26" fmla="*/ 0 w 6269251"/>
              <a:gd name="connsiteY26" fmla="*/ 2055040 h 3261969"/>
              <a:gd name="connsiteX27" fmla="*/ 0 w 6269251"/>
              <a:gd name="connsiteY27" fmla="*/ 1370027 h 3261969"/>
              <a:gd name="connsiteX28" fmla="*/ 0 w 6269251"/>
              <a:gd name="connsiteY28" fmla="*/ 717633 h 3261969"/>
              <a:gd name="connsiteX29" fmla="*/ 0 w 6269251"/>
              <a:gd name="connsiteY29" fmla="*/ 0 h 326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269251" h="3261969" fill="none" extrusionOk="0">
                <a:moveTo>
                  <a:pt x="0" y="0"/>
                </a:moveTo>
                <a:cubicBezTo>
                  <a:pt x="255801" y="6429"/>
                  <a:pt x="335564" y="-12773"/>
                  <a:pt x="571198" y="0"/>
                </a:cubicBezTo>
                <a:cubicBezTo>
                  <a:pt x="806832" y="12773"/>
                  <a:pt x="915922" y="15408"/>
                  <a:pt x="1079704" y="0"/>
                </a:cubicBezTo>
                <a:cubicBezTo>
                  <a:pt x="1243486" y="-15408"/>
                  <a:pt x="1492405" y="2077"/>
                  <a:pt x="1776288" y="0"/>
                </a:cubicBezTo>
                <a:cubicBezTo>
                  <a:pt x="2060171" y="-2077"/>
                  <a:pt x="2094156" y="-14846"/>
                  <a:pt x="2347486" y="0"/>
                </a:cubicBezTo>
                <a:cubicBezTo>
                  <a:pt x="2600816" y="14846"/>
                  <a:pt x="2824414" y="-6922"/>
                  <a:pt x="3169455" y="0"/>
                </a:cubicBezTo>
                <a:cubicBezTo>
                  <a:pt x="3514496" y="6922"/>
                  <a:pt x="3499008" y="15116"/>
                  <a:pt x="3740653" y="0"/>
                </a:cubicBezTo>
                <a:cubicBezTo>
                  <a:pt x="3982298" y="-15116"/>
                  <a:pt x="4205298" y="-3304"/>
                  <a:pt x="4437237" y="0"/>
                </a:cubicBezTo>
                <a:cubicBezTo>
                  <a:pt x="4669176" y="3304"/>
                  <a:pt x="4770067" y="16964"/>
                  <a:pt x="5008435" y="0"/>
                </a:cubicBezTo>
                <a:cubicBezTo>
                  <a:pt x="5246803" y="-16964"/>
                  <a:pt x="5438645" y="-22233"/>
                  <a:pt x="5579633" y="0"/>
                </a:cubicBezTo>
                <a:cubicBezTo>
                  <a:pt x="5720621" y="22233"/>
                  <a:pt x="6076351" y="-2857"/>
                  <a:pt x="6269251" y="0"/>
                </a:cubicBezTo>
                <a:cubicBezTo>
                  <a:pt x="6263660" y="232442"/>
                  <a:pt x="6239390" y="484128"/>
                  <a:pt x="6269251" y="619774"/>
                </a:cubicBezTo>
                <a:cubicBezTo>
                  <a:pt x="6299112" y="755420"/>
                  <a:pt x="6296309" y="1034010"/>
                  <a:pt x="6269251" y="1206929"/>
                </a:cubicBezTo>
                <a:cubicBezTo>
                  <a:pt x="6242193" y="1379849"/>
                  <a:pt x="6250471" y="1533523"/>
                  <a:pt x="6269251" y="1826703"/>
                </a:cubicBezTo>
                <a:cubicBezTo>
                  <a:pt x="6288031" y="2119883"/>
                  <a:pt x="6302958" y="2329163"/>
                  <a:pt x="6269251" y="2511716"/>
                </a:cubicBezTo>
                <a:cubicBezTo>
                  <a:pt x="6235544" y="2694269"/>
                  <a:pt x="6278490" y="2979183"/>
                  <a:pt x="6269251" y="3261969"/>
                </a:cubicBezTo>
                <a:cubicBezTo>
                  <a:pt x="6084889" y="3281454"/>
                  <a:pt x="5881615" y="3257704"/>
                  <a:pt x="5698053" y="3261969"/>
                </a:cubicBezTo>
                <a:cubicBezTo>
                  <a:pt x="5514491" y="3266234"/>
                  <a:pt x="5168566" y="3284600"/>
                  <a:pt x="5001469" y="3261969"/>
                </a:cubicBezTo>
                <a:cubicBezTo>
                  <a:pt x="4834372" y="3239338"/>
                  <a:pt x="4555969" y="3235807"/>
                  <a:pt x="4179501" y="3261969"/>
                </a:cubicBezTo>
                <a:cubicBezTo>
                  <a:pt x="3803033" y="3288131"/>
                  <a:pt x="3837095" y="3275031"/>
                  <a:pt x="3670995" y="3261969"/>
                </a:cubicBezTo>
                <a:cubicBezTo>
                  <a:pt x="3504895" y="3248907"/>
                  <a:pt x="3210349" y="3279824"/>
                  <a:pt x="2849026" y="3261969"/>
                </a:cubicBezTo>
                <a:cubicBezTo>
                  <a:pt x="2487703" y="3244114"/>
                  <a:pt x="2358962" y="3266591"/>
                  <a:pt x="2215135" y="3261969"/>
                </a:cubicBezTo>
                <a:cubicBezTo>
                  <a:pt x="2071308" y="3257347"/>
                  <a:pt x="1878202" y="3248501"/>
                  <a:pt x="1706629" y="3261969"/>
                </a:cubicBezTo>
                <a:cubicBezTo>
                  <a:pt x="1535056" y="3275437"/>
                  <a:pt x="1321132" y="3283234"/>
                  <a:pt x="1135431" y="3261969"/>
                </a:cubicBezTo>
                <a:cubicBezTo>
                  <a:pt x="949730" y="3240704"/>
                  <a:pt x="342881" y="3305730"/>
                  <a:pt x="0" y="3261969"/>
                </a:cubicBezTo>
                <a:cubicBezTo>
                  <a:pt x="21513" y="3084405"/>
                  <a:pt x="-14198" y="2861479"/>
                  <a:pt x="0" y="2609575"/>
                </a:cubicBezTo>
                <a:cubicBezTo>
                  <a:pt x="14198" y="2357671"/>
                  <a:pt x="8231" y="2177795"/>
                  <a:pt x="0" y="2055040"/>
                </a:cubicBezTo>
                <a:cubicBezTo>
                  <a:pt x="-8231" y="1932286"/>
                  <a:pt x="-6599" y="1575808"/>
                  <a:pt x="0" y="1370027"/>
                </a:cubicBezTo>
                <a:cubicBezTo>
                  <a:pt x="6599" y="1164246"/>
                  <a:pt x="22473" y="936172"/>
                  <a:pt x="0" y="717633"/>
                </a:cubicBezTo>
                <a:cubicBezTo>
                  <a:pt x="-22473" y="499094"/>
                  <a:pt x="1837" y="226883"/>
                  <a:pt x="0" y="0"/>
                </a:cubicBezTo>
                <a:close/>
              </a:path>
              <a:path w="6269251" h="3261969" stroke="0" extrusionOk="0">
                <a:moveTo>
                  <a:pt x="0" y="0"/>
                </a:moveTo>
                <a:cubicBezTo>
                  <a:pt x="221767" y="-27992"/>
                  <a:pt x="522581" y="-15045"/>
                  <a:pt x="696583" y="0"/>
                </a:cubicBezTo>
                <a:cubicBezTo>
                  <a:pt x="870585" y="15045"/>
                  <a:pt x="1160278" y="22109"/>
                  <a:pt x="1518552" y="0"/>
                </a:cubicBezTo>
                <a:cubicBezTo>
                  <a:pt x="1876826" y="-22109"/>
                  <a:pt x="1776075" y="7804"/>
                  <a:pt x="2027058" y="0"/>
                </a:cubicBezTo>
                <a:cubicBezTo>
                  <a:pt x="2278041" y="-7804"/>
                  <a:pt x="2478380" y="6148"/>
                  <a:pt x="2660949" y="0"/>
                </a:cubicBezTo>
                <a:cubicBezTo>
                  <a:pt x="2843518" y="-6148"/>
                  <a:pt x="3086499" y="-3154"/>
                  <a:pt x="3420225" y="0"/>
                </a:cubicBezTo>
                <a:cubicBezTo>
                  <a:pt x="3753951" y="3154"/>
                  <a:pt x="3934498" y="-5570"/>
                  <a:pt x="4242193" y="0"/>
                </a:cubicBezTo>
                <a:cubicBezTo>
                  <a:pt x="4549888" y="5570"/>
                  <a:pt x="4821260" y="-30789"/>
                  <a:pt x="5064162" y="0"/>
                </a:cubicBezTo>
                <a:cubicBezTo>
                  <a:pt x="5307064" y="30789"/>
                  <a:pt x="5418728" y="-8573"/>
                  <a:pt x="5635360" y="0"/>
                </a:cubicBezTo>
                <a:cubicBezTo>
                  <a:pt x="5851992" y="8573"/>
                  <a:pt x="6066741" y="-2188"/>
                  <a:pt x="6269251" y="0"/>
                </a:cubicBezTo>
                <a:cubicBezTo>
                  <a:pt x="6241538" y="223291"/>
                  <a:pt x="6297190" y="324275"/>
                  <a:pt x="6269251" y="587154"/>
                </a:cubicBezTo>
                <a:cubicBezTo>
                  <a:pt x="6241312" y="850033"/>
                  <a:pt x="6270942" y="1032180"/>
                  <a:pt x="6269251" y="1206929"/>
                </a:cubicBezTo>
                <a:cubicBezTo>
                  <a:pt x="6267560" y="1381679"/>
                  <a:pt x="6271892" y="1647325"/>
                  <a:pt x="6269251" y="1891942"/>
                </a:cubicBezTo>
                <a:cubicBezTo>
                  <a:pt x="6266610" y="2136559"/>
                  <a:pt x="6235457" y="2450454"/>
                  <a:pt x="6269251" y="2609575"/>
                </a:cubicBezTo>
                <a:cubicBezTo>
                  <a:pt x="6303045" y="2768696"/>
                  <a:pt x="6253180" y="3032679"/>
                  <a:pt x="6269251" y="3261969"/>
                </a:cubicBezTo>
                <a:cubicBezTo>
                  <a:pt x="6129247" y="3272083"/>
                  <a:pt x="5829543" y="3235794"/>
                  <a:pt x="5635360" y="3261969"/>
                </a:cubicBezTo>
                <a:cubicBezTo>
                  <a:pt x="5441177" y="3288144"/>
                  <a:pt x="5180091" y="3260102"/>
                  <a:pt x="5064162" y="3261969"/>
                </a:cubicBezTo>
                <a:cubicBezTo>
                  <a:pt x="4948233" y="3263836"/>
                  <a:pt x="4481430" y="3279169"/>
                  <a:pt x="4242193" y="3261969"/>
                </a:cubicBezTo>
                <a:cubicBezTo>
                  <a:pt x="4002956" y="3244769"/>
                  <a:pt x="3693138" y="3290075"/>
                  <a:pt x="3482917" y="3261969"/>
                </a:cubicBezTo>
                <a:cubicBezTo>
                  <a:pt x="3272696" y="3233863"/>
                  <a:pt x="3150540" y="3231089"/>
                  <a:pt x="2849026" y="3261969"/>
                </a:cubicBezTo>
                <a:cubicBezTo>
                  <a:pt x="2547512" y="3292849"/>
                  <a:pt x="2478098" y="3255829"/>
                  <a:pt x="2215135" y="3261969"/>
                </a:cubicBezTo>
                <a:cubicBezTo>
                  <a:pt x="1952172" y="3268109"/>
                  <a:pt x="1920924" y="3265115"/>
                  <a:pt x="1706629" y="3261969"/>
                </a:cubicBezTo>
                <a:cubicBezTo>
                  <a:pt x="1492334" y="3258823"/>
                  <a:pt x="1313593" y="3269638"/>
                  <a:pt x="1198124" y="3261969"/>
                </a:cubicBezTo>
                <a:cubicBezTo>
                  <a:pt x="1082656" y="3254300"/>
                  <a:pt x="241229" y="3300219"/>
                  <a:pt x="0" y="3261969"/>
                </a:cubicBezTo>
                <a:cubicBezTo>
                  <a:pt x="12345" y="3058868"/>
                  <a:pt x="30633" y="2768648"/>
                  <a:pt x="0" y="2576956"/>
                </a:cubicBezTo>
                <a:cubicBezTo>
                  <a:pt x="-30633" y="2385264"/>
                  <a:pt x="-27442" y="2170731"/>
                  <a:pt x="0" y="1859322"/>
                </a:cubicBezTo>
                <a:cubicBezTo>
                  <a:pt x="27442" y="1547913"/>
                  <a:pt x="29897" y="1382423"/>
                  <a:pt x="0" y="1206929"/>
                </a:cubicBezTo>
                <a:cubicBezTo>
                  <a:pt x="-29897" y="1031435"/>
                  <a:pt x="22246" y="891396"/>
                  <a:pt x="0" y="587154"/>
                </a:cubicBezTo>
                <a:cubicBezTo>
                  <a:pt x="-22246" y="282912"/>
                  <a:pt x="-9588" y="183827"/>
                  <a:pt x="0" y="0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81711788"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BC7FDF-C0AE-2CB6-0DA5-2CCBEDA227F1}"/>
              </a:ext>
            </a:extLst>
          </p:cNvPr>
          <p:cNvSpPr txBox="1"/>
          <p:nvPr/>
        </p:nvSpPr>
        <p:spPr>
          <a:xfrm>
            <a:off x="650045" y="4921499"/>
            <a:ext cx="576383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Sehr mittig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Viele schöne Nationalparks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BB90005-7703-6CAB-8464-89B6B7C909A9}"/>
              </a:ext>
            </a:extLst>
          </p:cNvPr>
          <p:cNvSpPr/>
          <p:nvPr/>
        </p:nvSpPr>
        <p:spPr>
          <a:xfrm>
            <a:off x="3063384" y="3429000"/>
            <a:ext cx="75063" cy="6141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7E3D393-780E-7E2D-7DF3-F53D42CCE52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138447" y="3490415"/>
            <a:ext cx="4140075" cy="137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A2390B5-D95D-3067-7E28-21C939DFF6E9}"/>
              </a:ext>
            </a:extLst>
          </p:cNvPr>
          <p:cNvSpPr txBox="1"/>
          <p:nvPr/>
        </p:nvSpPr>
        <p:spPr>
          <a:xfrm>
            <a:off x="6115050" y="4867729"/>
            <a:ext cx="232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Abschlusslagerplatz</a:t>
            </a:r>
          </a:p>
        </p:txBody>
      </p:sp>
    </p:spTree>
    <p:extLst>
      <p:ext uri="{BB962C8B-B14F-4D97-AF65-F5344CB8AC3E}">
        <p14:creationId xmlns:p14="http://schemas.microsoft.com/office/powerpoint/2010/main" val="143637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59B1E9-0CE1-8E40-6ED2-D5B18233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5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F28102B-4257-A82D-735A-F6CB2BAB7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Es wird die Möglichkeit geben ein Projekt zu machen</a:t>
            </a:r>
          </a:p>
          <a:p>
            <a:pPr marL="0" indent="0">
              <a:buNone/>
            </a:pPr>
            <a:r>
              <a:rPr lang="de-DE" dirty="0"/>
              <a:t>	landwirtschaftlich, handwerklich, im Tierwohl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Was ist ein Projekt?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Ehrenamtliche Projekte bei privat Personen/ kleineren Vereinen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Für 2/3 Tage eine Stütze sein und anderen Helfen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Oft für Essen und Unterkunft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Warum sollte man ein Projekt machen?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Einwohner unterstützen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In Kultur eintauchen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2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59B1E9-0CE1-8E40-6ED2-D5B18233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6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F28102B-4257-A82D-735A-F6CB2BAB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9" y="825600"/>
            <a:ext cx="8112741" cy="46345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Was kostet alles Geld 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An- und Abreise (Reisebusse)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Lagerplatz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Material (fürs Programm auf dem Abschlusslager)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Essen auf dem Abschlusslager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B0F0"/>
                </a:solidFill>
              </a:rPr>
              <a:t>CO² Ausgleich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92D050"/>
                </a:solidFill>
              </a:rPr>
              <a:t>Nahverkehr im 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92D050"/>
                </a:solidFill>
              </a:rPr>
              <a:t>Verpflegung auf </a:t>
            </a:r>
            <a:r>
              <a:rPr lang="de-DE" dirty="0" err="1">
                <a:solidFill>
                  <a:srgbClr val="92D050"/>
                </a:solidFill>
              </a:rPr>
              <a:t>Fahr´t</a:t>
            </a:r>
            <a:endParaRPr lang="de-DE" dirty="0">
              <a:solidFill>
                <a:srgbClr val="92D05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92D050"/>
                </a:solidFill>
              </a:rPr>
              <a:t>(Karten)Material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Insgesamt: 250 € </a:t>
            </a:r>
            <a:r>
              <a:rPr lang="de-DE" b="1" dirty="0">
                <a:solidFill>
                  <a:srgbClr val="00B0F0"/>
                </a:solidFill>
              </a:rPr>
              <a:t>(LV-Beitrag) </a:t>
            </a:r>
            <a:r>
              <a:rPr lang="de-DE" b="1" dirty="0"/>
              <a:t>+ </a:t>
            </a:r>
            <a:r>
              <a:rPr lang="de-DE" b="1" dirty="0">
                <a:solidFill>
                  <a:srgbClr val="FF0000"/>
                </a:solidFill>
              </a:rPr>
              <a:t>???</a:t>
            </a:r>
            <a:r>
              <a:rPr lang="de-DE" b="1" dirty="0"/>
              <a:t> </a:t>
            </a:r>
            <a:r>
              <a:rPr lang="de-DE" b="1" dirty="0">
                <a:solidFill>
                  <a:srgbClr val="92D050"/>
                </a:solidFill>
              </a:rPr>
              <a:t>(Fahrtengruppenbeitrag)</a:t>
            </a:r>
          </a:p>
        </p:txBody>
      </p:sp>
    </p:spTree>
    <p:extLst>
      <p:ext uri="{BB962C8B-B14F-4D97-AF65-F5344CB8AC3E}">
        <p14:creationId xmlns:p14="http://schemas.microsoft.com/office/powerpoint/2010/main" val="268074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82435-ACFE-9FC6-6E40-7765028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633414"/>
            <a:ext cx="7056178" cy="1187074"/>
          </a:xfrm>
        </p:spPr>
        <p:txBody>
          <a:bodyPr/>
          <a:lstStyle/>
          <a:p>
            <a:r>
              <a:rPr lang="de-DE" sz="3200" dirty="0">
                <a:solidFill>
                  <a:schemeClr val="accent5">
                    <a:lumMod val="75000"/>
                  </a:schemeClr>
                </a:solidFill>
                <a:effectLst/>
                <a:latin typeface="Aleo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Für den Rücktritt nach dem Anmeldeschluss gilt</a:t>
            </a:r>
            <a:br>
              <a:rPr lang="de-DE" sz="3200" dirty="0">
                <a:effectLst/>
                <a:latin typeface="Aleo Light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1F68C8-7C87-D465-8A6C-BA243D8F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2929990"/>
            <a:ext cx="7883524" cy="4634592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Aleo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Ohne Ersatz muss für die bis dahin entstandenen Kosten aufgekommen werden. Bis zum 29.06. sind dies 175 € und 75€ werden zurückgezahlt. Ab dem 29.06. kann nichts mehr zurückgezahlt werden.</a:t>
            </a:r>
            <a:endParaRPr lang="de-DE" sz="1800" dirty="0">
              <a:effectLst/>
              <a:latin typeface="Aleo Light" panose="000004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21E304-F107-64CA-7F73-6EC646C0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C32EA-6549-13C4-3F94-1EE26AD5B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BdP Musterveranstaltung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FDA1F-7843-3615-3282-95D23E8E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4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59B1E9-0CE1-8E40-6ED2-D5B18233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ist das Landesfahrtenteam?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8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92D1CF-2951-1DC0-8AF1-F515F6423FFA}"/>
              </a:ext>
            </a:extLst>
          </p:cNvPr>
          <p:cNvSpPr txBox="1"/>
          <p:nvPr/>
        </p:nvSpPr>
        <p:spPr>
          <a:xfrm>
            <a:off x="1248769" y="5070742"/>
            <a:ext cx="6646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Milena (Steinadler), Clara (Hagen von Tronje), Lisanne (gr. Wölfe), Alexa (Steinadler), Jonas (Steinadler), Sophie (Greif), Paul (gr. Biber), Marlene (Steinadler), Alejandro (gr. Biber), Lukas (Chatten)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D1CB4D-48EB-E50B-24E2-1AC2CD05E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60" b="33333"/>
          <a:stretch/>
        </p:blipFill>
        <p:spPr>
          <a:xfrm>
            <a:off x="1749699" y="1665156"/>
            <a:ext cx="5644601" cy="32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759B1E9-0CE1-8E40-6ED2-D5B18233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633414"/>
            <a:ext cx="6710765" cy="675594"/>
          </a:xfrm>
        </p:spPr>
        <p:txBody>
          <a:bodyPr/>
          <a:lstStyle/>
          <a:p>
            <a:r>
              <a:rPr lang="de-DE" dirty="0"/>
              <a:t>Was gibt es vom Landesfahrtenteam?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9F4A2B-E540-BEA6-BC88-E045E1B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8B0C-9BF8-4AF8-A83D-CD8501340D47}" type="datetime1">
              <a:rPr lang="de-DE" smtClean="0"/>
              <a:t>15.01.2024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660ACB-9B12-A9B9-0B99-8A304A76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BdP </a:t>
            </a:r>
            <a:r>
              <a:rPr lang="de-DE" dirty="0" err="1"/>
              <a:t>LaFa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4AD49-82A6-C8E6-52E2-92174F90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11F37-E403-4212-8973-081E8AB0D430}" type="slidenum">
              <a:rPr lang="de-DE" smtClean="0"/>
              <a:t>9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F28102B-4257-A82D-735A-F6CB2BAB7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Gemeinsame An- und Abreise von Hessen direkt ins Fahrtengebiet und vom Abschlussplatz nach Hessen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Vier Tage Abschlusslager mit Verpflegung und Programm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Vorbereitungstreffen zur gemeinsamen Planung der Route, freiwilligen Projekte oder Internationalen Begegnungen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Organisatorische Unterstützung bei Elternabenden, Fahrtenplanungen, Packliste und Vorort Infos zum Land, Notfallabsicherung, Vermittlung, offenes Ohr, Hotline, Händchen halten und ein nices Fahrtenheftchen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34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dP CorporateDesign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dP CorporateDesign">
      <a:majorFont>
        <a:latin typeface="Immenhausen"/>
        <a:ea typeface=""/>
        <a:cs typeface=""/>
      </a:majorFont>
      <a:minorFont>
        <a:latin typeface="Aleo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P_CorporateDesign_Powerpoint_V1.potx" id="{3F467E31-E796-47F6-BE94-37121ECBD284}" vid="{3EB6B591-5477-403C-B2C0-0000F2501E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BdP_CorporateDesign_Powerpoint_V2</Template>
  <TotalTime>0</TotalTime>
  <Words>581</Words>
  <Application>Microsoft Office PowerPoint</Application>
  <PresentationFormat>Bildschirmpräsentation (4:3)</PresentationFormat>
  <Paragraphs>129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ADLaM Display</vt:lpstr>
      <vt:lpstr>Aleo</vt:lpstr>
      <vt:lpstr>Aleo Light</vt:lpstr>
      <vt:lpstr>Arial</vt:lpstr>
      <vt:lpstr>Calibri</vt:lpstr>
      <vt:lpstr>Immenhausen</vt:lpstr>
      <vt:lpstr>Office Theme</vt:lpstr>
      <vt:lpstr>Landesfahrt Slowakei 2024</vt:lpstr>
      <vt:lpstr>Was ist eine Landesfahrt?</vt:lpstr>
      <vt:lpstr>Vorteile der Slowakei?</vt:lpstr>
      <vt:lpstr>Fahrtengebiet</vt:lpstr>
      <vt:lpstr>Projekte</vt:lpstr>
      <vt:lpstr>Kosten</vt:lpstr>
      <vt:lpstr>Für den Rücktritt nach dem Anmeldeschluss gilt </vt:lpstr>
      <vt:lpstr>Wer ist das Landesfahrtenteam?</vt:lpstr>
      <vt:lpstr>Was gibt es vom Landesfahrtenteam?</vt:lpstr>
      <vt:lpstr>Faktencheck</vt:lpstr>
      <vt:lpstr>Wie geht´s jetzt weiter?</vt:lpstr>
      <vt:lpstr>Wie kann man das Team kontaktieren?</vt:lpstr>
      <vt:lpstr>Offene Fragen?</vt:lpstr>
      <vt:lpstr>Danke für eure Aufmerksamkeit </vt:lpstr>
    </vt:vector>
  </TitlesOfParts>
  <Manager>Bundesamt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Tipps &amp; Tricks zur Powerpoint-Vorlage</dc:title>
  <dc:creator>Ein Microsoft Office-Anwender</dc:creator>
  <cp:lastModifiedBy>Alexa Fuchs</cp:lastModifiedBy>
  <cp:revision>25</cp:revision>
  <cp:lastPrinted>2015-07-02T11:49:01Z</cp:lastPrinted>
  <dcterms:created xsi:type="dcterms:W3CDTF">2015-07-02T11:47:32Z</dcterms:created>
  <dcterms:modified xsi:type="dcterms:W3CDTF">2024-01-15T20:24:20Z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</vt:lpwstr>
  </property>
</Properties>
</file>